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8" name="AutoShape 4" descr="http://www.dagmintrud.ru/upload/iblock/89d/89dbc5a0aa9abcb32aafbb862f11aea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D:\Zona Downloads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Zona Downloads\0001-001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«РОЛЬ СЕМЬИ В РАЗВИТИИ РЕЧИ РЕБЕНКА 4-5 ЛЕТ.»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ru-RU" sz="2600" b="1" dirty="0" smtClean="0"/>
              <a:t>Ф</a:t>
            </a:r>
            <a:r>
              <a:rPr lang="ru-RU" sz="2800" b="1" dirty="0" smtClean="0"/>
              <a:t>акторы </a:t>
            </a:r>
            <a:r>
              <a:rPr lang="ru-RU" sz="2800" b="1" dirty="0" smtClean="0"/>
              <a:t>успешного развития речи ребёнка</a:t>
            </a:r>
            <a:r>
              <a:rPr lang="ru-RU" sz="2800" b="1" dirty="0" smtClean="0"/>
              <a:t>.</a:t>
            </a:r>
          </a:p>
          <a:p>
            <a:pPr lvl="0"/>
            <a:r>
              <a:rPr lang="ru-RU" sz="2800" b="1" dirty="0" smtClean="0"/>
              <a:t> </a:t>
            </a:r>
            <a:r>
              <a:rPr lang="ru-RU" sz="2600" dirty="0" smtClean="0"/>
              <a:t>От </a:t>
            </a:r>
            <a:r>
              <a:rPr lang="ru-RU" sz="2600" dirty="0" smtClean="0"/>
              <a:t>эмоционального общения родителей с ребёнком с младенческого возраста</a:t>
            </a:r>
          </a:p>
          <a:p>
            <a:pPr lvl="0"/>
            <a:r>
              <a:rPr lang="ru-RU" sz="2600" dirty="0" smtClean="0"/>
              <a:t>От общения ребёнка со сверстниками</a:t>
            </a:r>
          </a:p>
          <a:p>
            <a:pPr lvl="0"/>
            <a:r>
              <a:rPr lang="ru-RU" sz="2600" dirty="0" smtClean="0"/>
              <a:t>От строения артикуляционного аппарата</a:t>
            </a:r>
          </a:p>
          <a:p>
            <a:pPr lvl="0"/>
            <a:r>
              <a:rPr lang="ru-RU" sz="2600" dirty="0" smtClean="0"/>
              <a:t>От речи взрослых (как образец для детей)</a:t>
            </a:r>
          </a:p>
          <a:p>
            <a:pPr lvl="0"/>
            <a:r>
              <a:rPr lang="ru-RU" sz="2600" dirty="0" smtClean="0"/>
              <a:t>От развития мелкой моторики</a:t>
            </a:r>
          </a:p>
          <a:p>
            <a:pPr lvl="0"/>
            <a:r>
              <a:rPr lang="ru-RU" sz="2600" dirty="0" smtClean="0"/>
              <a:t>От чтения детям художественной литературы</a:t>
            </a:r>
          </a:p>
          <a:p>
            <a:r>
              <a:rPr lang="ru-RU" sz="2600" dirty="0" smtClean="0"/>
              <a:t>От игр ребёнка со взрослыми и </a:t>
            </a:r>
            <a:r>
              <a:rPr lang="ru-RU" sz="2600" dirty="0" smtClean="0"/>
              <a:t>сверстникам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Zona Downloads\0001-001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Чем же мы занимаемся на занятиях по развитию речи: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Общаемся, развиваем свою речь через беседы, игры речевые, рассматривание картин, описание картинок, описания игрушек, описания одежды и обуви, заучивания стихотворений, загадок, пересказа сказок, наблюдения за жизнью птиц зверей на улице в саду, читаем сказки и стихи , звуковые игры и упражнения.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D:\Zona Downloads\0001-001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Ребенок должен получить четкие представления:</a:t>
            </a:r>
            <a:endParaRPr lang="ru-RU" dirty="0" smtClean="0"/>
          </a:p>
          <a:p>
            <a:r>
              <a:rPr lang="ru-RU" dirty="0" smtClean="0"/>
              <a:t>- об окружающих предметах и их назначении;</a:t>
            </a:r>
          </a:p>
          <a:p>
            <a:r>
              <a:rPr lang="ru-RU" dirty="0" smtClean="0"/>
              <a:t>- о качествах (цвет, величина, форма) предметов;</a:t>
            </a:r>
          </a:p>
          <a:p>
            <a:r>
              <a:rPr lang="ru-RU" dirty="0" smtClean="0"/>
              <a:t>- о свойствах (бьется, ломается, рвется, льется и др.) предметов;</a:t>
            </a:r>
          </a:p>
          <a:p>
            <a:r>
              <a:rPr lang="ru-RU" dirty="0" smtClean="0"/>
              <a:t>- о материале, из которого сделаны предметы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D:\Zona Downloads\0001-001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Игра </a:t>
            </a:r>
            <a:r>
              <a:rPr lang="ru-RU" sz="3600" b="1" i="1" dirty="0" smtClean="0"/>
              <a:t>«Сравни предметы между собой»</a:t>
            </a:r>
            <a:r>
              <a:rPr lang="ru-RU" sz="3600" b="1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Нужно найти как можно больше сходства и различия.</a:t>
            </a:r>
          </a:p>
          <a:p>
            <a:r>
              <a:rPr lang="ru-RU" dirty="0" smtClean="0"/>
              <a:t>Стол – стул</a:t>
            </a:r>
          </a:p>
          <a:p>
            <a:r>
              <a:rPr lang="ru-RU" dirty="0" smtClean="0"/>
              <a:t>Кресло – диван</a:t>
            </a:r>
          </a:p>
          <a:p>
            <a:r>
              <a:rPr lang="ru-RU" dirty="0" smtClean="0"/>
              <a:t>Рубашка – футболка.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D:\Zona Downloads\img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195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ТЕМА: «РОЛЬ СЕМЬИ В РАЗВИТИИ РЕЧИ РЕБЕНКА 4-5 ЛЕТ.»</vt:lpstr>
      <vt:lpstr>Чем же мы занимаемся на занятиях по развитию речи: </vt:lpstr>
      <vt:lpstr>  </vt:lpstr>
      <vt:lpstr>Игра «Сравни предметы между собой».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Uer</dc:creator>
  <cp:lastModifiedBy>1</cp:lastModifiedBy>
  <cp:revision>3</cp:revision>
  <dcterms:created xsi:type="dcterms:W3CDTF">2019-02-14T06:28:41Z</dcterms:created>
  <dcterms:modified xsi:type="dcterms:W3CDTF">2019-02-14T06:57:44Z</dcterms:modified>
</cp:coreProperties>
</file>